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62" r:id="rId6"/>
    <p:sldId id="263" r:id="rId7"/>
    <p:sldId id="259"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26" autoAdjust="0"/>
    <p:restoredTop sz="94660"/>
  </p:normalViewPr>
  <p:slideViewPr>
    <p:cSldViewPr snapToGrid="0">
      <p:cViewPr varScale="1">
        <p:scale>
          <a:sx n="68" d="100"/>
          <a:sy n="68" d="100"/>
        </p:scale>
        <p:origin x="76"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a:t>Klik om de stijl te bewerken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25FAA55-DFF5-4A81-9FF8-B1F08F4CCF0F}" type="datetimeFigureOut">
              <a:rPr lang="nl-NL" smtClean="0"/>
              <a:t>25-3-2021</a:t>
            </a:fld>
            <a:endParaRPr lang="nl-NL"/>
          </a:p>
        </p:txBody>
      </p:sp>
      <p:sp>
        <p:nvSpPr>
          <p:cNvPr id="5" name="Footer Placeholder 4"/>
          <p:cNvSpPr>
            <a:spLocks noGrp="1"/>
          </p:cNvSpPr>
          <p:nvPr>
            <p:ph type="ftr" sz="quarter" idx="11"/>
          </p:nvPr>
        </p:nvSpPr>
        <p:spPr>
          <a:xfrm>
            <a:off x="2692397" y="5037663"/>
            <a:ext cx="5214635" cy="279400"/>
          </a:xfrm>
        </p:spPr>
        <p:txBody>
          <a:bodyPr/>
          <a:lstStyle/>
          <a:p>
            <a:endParaRPr lang="nl-NL"/>
          </a:p>
        </p:txBody>
      </p:sp>
      <p:sp>
        <p:nvSpPr>
          <p:cNvPr id="6" name="Slide Number Placeholder 5"/>
          <p:cNvSpPr>
            <a:spLocks noGrp="1"/>
          </p:cNvSpPr>
          <p:nvPr>
            <p:ph type="sldNum" sz="quarter" idx="12"/>
          </p:nvPr>
        </p:nvSpPr>
        <p:spPr>
          <a:xfrm>
            <a:off x="8956900" y="5037663"/>
            <a:ext cx="551167" cy="279400"/>
          </a:xfrm>
        </p:spPr>
        <p:txBody>
          <a:bodyPr/>
          <a:lstStyle/>
          <a:p>
            <a:fld id="{B5CDDAEF-866B-4B63-BCE7-3996FB746363}" type="slidenum">
              <a:rPr lang="nl-NL" smtClean="0"/>
              <a:t>‹nr.›</a:t>
            </a:fld>
            <a:endParaRPr lang="nl-N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3800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825FAA55-DFF5-4A81-9FF8-B1F08F4CCF0F}" type="datetimeFigureOut">
              <a:rPr lang="nl-NL" smtClean="0"/>
              <a:t>25-3-2021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5CDDAEF-866B-4B63-BCE7-3996FB746363}" type="slidenum">
              <a:rPr lang="nl-NL" smtClean="0"/>
              <a:t>‹nr.›</a:t>
            </a:fld>
            <a:endParaRPr lang="nl-NL"/>
          </a:p>
        </p:txBody>
      </p:sp>
    </p:spTree>
    <p:extLst>
      <p:ext uri="{BB962C8B-B14F-4D97-AF65-F5344CB8AC3E}">
        <p14:creationId xmlns:p14="http://schemas.microsoft.com/office/powerpoint/2010/main" val="4739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825FAA55-DFF5-4A81-9FF8-B1F08F4CCF0F}" type="datetimeFigureOut">
              <a:rPr lang="nl-NL" smtClean="0"/>
              <a:t>25-3-2021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5CDDAEF-866B-4B63-BCE7-3996FB746363}" type="slidenum">
              <a:rPr lang="nl-NL" smtClean="0"/>
              <a:t>‹nr.›</a:t>
            </a:fld>
            <a:endParaRPr lang="nl-N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9224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825FAA55-DFF5-4A81-9FF8-B1F08F4CCF0F}" type="datetimeFigureOut">
              <a:rPr lang="nl-NL" smtClean="0"/>
              <a:t>25-3-2021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5CDDAEF-866B-4B63-BCE7-3996FB746363}" type="slidenum">
              <a:rPr lang="nl-NL" smtClean="0"/>
              <a:t>‹nr.›</a:t>
            </a:fld>
            <a:endParaRPr lang="nl-N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6108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825FAA55-DFF5-4A81-9FF8-B1F08F4CCF0F}" type="datetimeFigureOut">
              <a:rPr lang="nl-NL" smtClean="0"/>
              <a:t>25-3-2021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5CDDAEF-866B-4B63-BCE7-3996FB746363}" type="slidenum">
              <a:rPr lang="nl-NL" smtClean="0"/>
              <a:t>‹nr.›</a:t>
            </a:fld>
            <a:endParaRPr lang="nl-NL"/>
          </a:p>
        </p:txBody>
      </p:sp>
    </p:spTree>
    <p:extLst>
      <p:ext uri="{BB962C8B-B14F-4D97-AF65-F5344CB8AC3E}">
        <p14:creationId xmlns:p14="http://schemas.microsoft.com/office/powerpoint/2010/main" val="4235619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825FAA55-DFF5-4A81-9FF8-B1F08F4CCF0F}" type="datetimeFigureOut">
              <a:rPr lang="nl-NL" smtClean="0"/>
              <a:t>25-3-2021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5CDDAEF-866B-4B63-BCE7-3996FB746363}" type="slidenum">
              <a:rPr lang="nl-NL" smtClean="0"/>
              <a:t>‹nr.›</a:t>
            </a:fld>
            <a:endParaRPr lang="nl-N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3649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a:t>Klik om de stijl te bewerken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825FAA55-DFF5-4A81-9FF8-B1F08F4CCF0F}" type="datetimeFigureOut">
              <a:rPr lang="nl-NL" smtClean="0"/>
              <a:t>25-3-2021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5CDDAEF-866B-4B63-BCE7-3996FB746363}" type="slidenum">
              <a:rPr lang="nl-NL" smtClean="0"/>
              <a:t>‹nr.›</a:t>
            </a:fld>
            <a:endParaRPr lang="nl-N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2308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25FAA55-DFF5-4A81-9FF8-B1F08F4CCF0F}" type="datetimeFigureOut">
              <a:rPr lang="nl-NL" smtClean="0"/>
              <a:t>25-3-2021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5CDDAEF-866B-4B63-BCE7-3996FB746363}" type="slidenum">
              <a:rPr lang="nl-NL" smtClean="0"/>
              <a:t>‹nr.›</a:t>
            </a:fld>
            <a:endParaRPr lang="nl-N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245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25FAA55-DFF5-4A81-9FF8-B1F08F4CCF0F}" type="datetimeFigureOut">
              <a:rPr lang="nl-NL" smtClean="0"/>
              <a:t>25-3-2021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5CDDAEF-866B-4B63-BCE7-3996FB746363}" type="slidenum">
              <a:rPr lang="nl-NL" smtClean="0"/>
              <a:t>‹nr.›</a:t>
            </a:fld>
            <a:endParaRPr lang="nl-N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7156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25FAA55-DFF5-4A81-9FF8-B1F08F4CCF0F}" type="datetimeFigureOut">
              <a:rPr lang="nl-NL" smtClean="0"/>
              <a:t>25-3-2021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5CDDAEF-866B-4B63-BCE7-3996FB746363}" type="slidenum">
              <a:rPr lang="nl-NL" smtClean="0"/>
              <a:t>‹nr.›</a:t>
            </a:fld>
            <a:endParaRPr lang="nl-NL"/>
          </a:p>
        </p:txBody>
      </p:sp>
    </p:spTree>
    <p:extLst>
      <p:ext uri="{BB962C8B-B14F-4D97-AF65-F5344CB8AC3E}">
        <p14:creationId xmlns:p14="http://schemas.microsoft.com/office/powerpoint/2010/main" val="3569448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825FAA55-DFF5-4A81-9FF8-B1F08F4CCF0F}" type="datetimeFigureOut">
              <a:rPr lang="nl-NL" smtClean="0"/>
              <a:t>25-3-2021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5CDDAEF-866B-4B63-BCE7-3996FB746363}" type="slidenum">
              <a:rPr lang="nl-NL" smtClean="0"/>
              <a:t>‹nr.›</a:t>
            </a:fld>
            <a:endParaRPr lang="nl-N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7644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25FAA55-DFF5-4A81-9FF8-B1F08F4CCF0F}" type="datetimeFigureOut">
              <a:rPr lang="nl-NL" smtClean="0"/>
              <a:t>25-3-2021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5CDDAEF-866B-4B63-BCE7-3996FB746363}" type="slidenum">
              <a:rPr lang="nl-NL" smtClean="0"/>
              <a:t>‹nr.›</a:t>
            </a:fld>
            <a:endParaRPr lang="nl-NL"/>
          </a:p>
        </p:txBody>
      </p:sp>
    </p:spTree>
    <p:extLst>
      <p:ext uri="{BB962C8B-B14F-4D97-AF65-F5344CB8AC3E}">
        <p14:creationId xmlns:p14="http://schemas.microsoft.com/office/powerpoint/2010/main" val="206319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25FAA55-DFF5-4A81-9FF8-B1F08F4CCF0F}" type="datetimeFigureOut">
              <a:rPr lang="nl-NL" smtClean="0"/>
              <a:t>25-3-2021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B5CDDAEF-866B-4B63-BCE7-3996FB746363}" type="slidenum">
              <a:rPr lang="nl-NL" smtClean="0"/>
              <a:t>‹nr.›</a:t>
            </a:fld>
            <a:endParaRPr lang="nl-N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1806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825FAA55-DFF5-4A81-9FF8-B1F08F4CCF0F}" type="datetimeFigureOut">
              <a:rPr lang="nl-NL" smtClean="0"/>
              <a:t>25-3-2021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5CDDAEF-866B-4B63-BCE7-3996FB746363}" type="slidenum">
              <a:rPr lang="nl-NL" smtClean="0"/>
              <a:t>‹nr.›</a:t>
            </a:fld>
            <a:endParaRPr lang="nl-N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849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FAA55-DFF5-4A81-9FF8-B1F08F4CCF0F}" type="datetimeFigureOut">
              <a:rPr lang="nl-NL" smtClean="0"/>
              <a:t>25-3-2021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B5CDDAEF-866B-4B63-BCE7-3996FB746363}" type="slidenum">
              <a:rPr lang="nl-NL" smtClean="0"/>
              <a:t>‹nr.›</a:t>
            </a:fld>
            <a:endParaRPr lang="nl-NL"/>
          </a:p>
        </p:txBody>
      </p:sp>
    </p:spTree>
    <p:extLst>
      <p:ext uri="{BB962C8B-B14F-4D97-AF65-F5344CB8AC3E}">
        <p14:creationId xmlns:p14="http://schemas.microsoft.com/office/powerpoint/2010/main" val="2886606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a:t>Klik om de stijl te bewerken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825FAA55-DFF5-4A81-9FF8-B1F08F4CCF0F}" type="datetimeFigureOut">
              <a:rPr lang="nl-NL" smtClean="0"/>
              <a:t>25-3-2021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5CDDAEF-866B-4B63-BCE7-3996FB746363}" type="slidenum">
              <a:rPr lang="nl-NL" smtClean="0"/>
              <a:t>‹nr.›</a:t>
            </a:fld>
            <a:endParaRPr lang="nl-N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6581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a:t>Klik om de stijl te bewerken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825FAA55-DFF5-4A81-9FF8-B1F08F4CCF0F}" type="datetimeFigureOut">
              <a:rPr lang="nl-NL" smtClean="0"/>
              <a:t>25-3-2021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5CDDAEF-866B-4B63-BCE7-3996FB746363}" type="slidenum">
              <a:rPr lang="nl-NL" smtClean="0"/>
              <a:t>‹nr.›</a:t>
            </a:fld>
            <a:endParaRPr lang="nl-NL"/>
          </a:p>
        </p:txBody>
      </p:sp>
    </p:spTree>
    <p:extLst>
      <p:ext uri="{BB962C8B-B14F-4D97-AF65-F5344CB8AC3E}">
        <p14:creationId xmlns:p14="http://schemas.microsoft.com/office/powerpoint/2010/main" val="201433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25FAA55-DFF5-4A81-9FF8-B1F08F4CCF0F}" type="datetimeFigureOut">
              <a:rPr lang="nl-NL" smtClean="0"/>
              <a:t>25-3-2021</a:t>
            </a:fld>
            <a:endParaRPr lang="nl-N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nl-N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5CDDAEF-866B-4B63-BCE7-3996FB746363}" type="slidenum">
              <a:rPr lang="nl-NL" smtClean="0"/>
              <a:t>‹nr.›</a:t>
            </a:fld>
            <a:endParaRPr lang="nl-NL"/>
          </a:p>
        </p:txBody>
      </p:sp>
    </p:spTree>
    <p:extLst>
      <p:ext uri="{BB962C8B-B14F-4D97-AF65-F5344CB8AC3E}">
        <p14:creationId xmlns:p14="http://schemas.microsoft.com/office/powerpoint/2010/main" val="468770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rRxX_WKCMc" TargetMode="External"/><Relationship Id="rId2" Type="http://schemas.openxmlformats.org/officeDocument/2006/relationships/hyperlink" Target="https://www.youtube.com/watch?v=RkIp6wRpfj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err="1"/>
              <a:t>Ontwikkelings-psychologie</a:t>
            </a:r>
            <a:endParaRPr lang="nl-NL" dirty="0"/>
          </a:p>
        </p:txBody>
      </p:sp>
      <p:sp>
        <p:nvSpPr>
          <p:cNvPr id="3" name="Ondertitel 2"/>
          <p:cNvSpPr>
            <a:spLocks noGrp="1"/>
          </p:cNvSpPr>
          <p:nvPr>
            <p:ph type="subTitle" idx="1"/>
          </p:nvPr>
        </p:nvSpPr>
        <p:spPr/>
        <p:txBody>
          <a:bodyPr/>
          <a:lstStyle/>
          <a:p>
            <a:r>
              <a:rPr lang="nl-NL" dirty="0" err="1"/>
              <a:t>Hoogsensitief</a:t>
            </a:r>
            <a:endParaRPr lang="nl-NL" dirty="0"/>
          </a:p>
          <a:p>
            <a:r>
              <a:rPr lang="nl-NL" dirty="0"/>
              <a:t>Leerjaar </a:t>
            </a:r>
            <a:r>
              <a:rPr lang="nl-NL"/>
              <a:t>2 periode 8, les </a:t>
            </a:r>
            <a:r>
              <a:rPr lang="nl-NL" dirty="0"/>
              <a:t>7</a:t>
            </a:r>
          </a:p>
        </p:txBody>
      </p:sp>
    </p:spTree>
    <p:extLst>
      <p:ext uri="{BB962C8B-B14F-4D97-AF65-F5344CB8AC3E}">
        <p14:creationId xmlns:p14="http://schemas.microsoft.com/office/powerpoint/2010/main" val="145054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Logboek	</a:t>
            </a:r>
          </a:p>
        </p:txBody>
      </p:sp>
      <p:sp>
        <p:nvSpPr>
          <p:cNvPr id="3" name="Tijdelijke aanduiding voor inhoud 2"/>
          <p:cNvSpPr>
            <a:spLocks noGrp="1"/>
          </p:cNvSpPr>
          <p:nvPr>
            <p:ph idx="1"/>
          </p:nvPr>
        </p:nvSpPr>
        <p:spPr/>
        <p:txBody>
          <a:bodyPr>
            <a:normAutofit lnSpcReduction="10000"/>
          </a:bodyPr>
          <a:lstStyle/>
          <a:p>
            <a:r>
              <a:rPr lang="nl-NL" sz="2400" dirty="0"/>
              <a:t>Omschrijf in je logboek</a:t>
            </a:r>
          </a:p>
          <a:p>
            <a:pPr lvl="1"/>
            <a:r>
              <a:rPr lang="nl-NL" sz="2400" dirty="0"/>
              <a:t>Wat is </a:t>
            </a:r>
            <a:r>
              <a:rPr lang="nl-NL" dirty="0" err="1"/>
              <a:t>hoogsensitief</a:t>
            </a:r>
            <a:r>
              <a:rPr lang="nl-NL" dirty="0"/>
              <a:t>/</a:t>
            </a:r>
            <a:r>
              <a:rPr lang="nl-NL" dirty="0" err="1"/>
              <a:t>hooggevoelig</a:t>
            </a:r>
            <a:r>
              <a:rPr lang="nl-NL" dirty="0"/>
              <a:t>,</a:t>
            </a:r>
            <a:endParaRPr lang="nl-NL" sz="2400" dirty="0"/>
          </a:p>
          <a:p>
            <a:pPr lvl="1"/>
            <a:r>
              <a:rPr lang="nl-NL" sz="2400" dirty="0"/>
              <a:t>Wat zijn de oorzaken,</a:t>
            </a:r>
          </a:p>
          <a:p>
            <a:pPr lvl="1"/>
            <a:r>
              <a:rPr lang="nl-NL" sz="2400" dirty="0"/>
              <a:t>Welke soorten zijn er,</a:t>
            </a:r>
          </a:p>
          <a:p>
            <a:pPr lvl="1"/>
            <a:r>
              <a:rPr lang="nl-NL" sz="2400" dirty="0"/>
              <a:t>Hoe kan dit zich uiten (kenmerken, wat valt op etc.),</a:t>
            </a:r>
          </a:p>
          <a:p>
            <a:pPr lvl="1"/>
            <a:r>
              <a:rPr lang="nl-NL" sz="2400" dirty="0"/>
              <a:t>Waar moet je in de begeleiding rekening mee houden /  extra aandacht aan besteden</a:t>
            </a:r>
          </a:p>
          <a:p>
            <a:endParaRPr lang="nl-NL" dirty="0"/>
          </a:p>
        </p:txBody>
      </p:sp>
    </p:spTree>
    <p:extLst>
      <p:ext uri="{BB962C8B-B14F-4D97-AF65-F5344CB8AC3E}">
        <p14:creationId xmlns:p14="http://schemas.microsoft.com/office/powerpoint/2010/main" val="752529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Filmpjes</a:t>
            </a:r>
            <a:br>
              <a:rPr lang="nl-NL" dirty="0"/>
            </a:br>
            <a:br>
              <a:rPr lang="nl-NL" dirty="0"/>
            </a:br>
            <a:endParaRPr lang="nl-NL" dirty="0"/>
          </a:p>
        </p:txBody>
      </p:sp>
      <p:sp>
        <p:nvSpPr>
          <p:cNvPr id="5" name="Tijdelijke aanduiding voor inhoud 4">
            <a:extLst>
              <a:ext uri="{FF2B5EF4-FFF2-40B4-BE49-F238E27FC236}">
                <a16:creationId xmlns:a16="http://schemas.microsoft.com/office/drawing/2014/main" id="{7C630558-46A2-43FB-8431-8C8B6C4C340D}"/>
              </a:ext>
            </a:extLst>
          </p:cNvPr>
          <p:cNvSpPr>
            <a:spLocks noGrp="1"/>
          </p:cNvSpPr>
          <p:nvPr>
            <p:ph idx="1"/>
          </p:nvPr>
        </p:nvSpPr>
        <p:spPr/>
        <p:txBody>
          <a:bodyPr/>
          <a:lstStyle/>
          <a:p>
            <a:r>
              <a:rPr lang="nl-NL" dirty="0">
                <a:hlinkClick r:id="rId2"/>
              </a:rPr>
              <a:t>https://www.youtube.com/watch?v=RkIp6wRpfjM</a:t>
            </a:r>
            <a:endParaRPr lang="nl-NL" dirty="0"/>
          </a:p>
          <a:p>
            <a:r>
              <a:rPr lang="nl-NL" dirty="0">
                <a:hlinkClick r:id="rId3"/>
              </a:rPr>
              <a:t>https://www.youtube.com/watch?v=-rRxX_WKCMc</a:t>
            </a:r>
            <a:endParaRPr lang="nl-NL" dirty="0"/>
          </a:p>
        </p:txBody>
      </p:sp>
    </p:spTree>
    <p:extLst>
      <p:ext uri="{BB962C8B-B14F-4D97-AF65-F5344CB8AC3E}">
        <p14:creationId xmlns:p14="http://schemas.microsoft.com/office/powerpoint/2010/main" val="214009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hoog sensitief</a:t>
            </a:r>
          </a:p>
        </p:txBody>
      </p:sp>
      <p:sp>
        <p:nvSpPr>
          <p:cNvPr id="3" name="Tijdelijke aanduiding voor inhoud 2"/>
          <p:cNvSpPr>
            <a:spLocks noGrp="1"/>
          </p:cNvSpPr>
          <p:nvPr>
            <p:ph idx="1"/>
          </p:nvPr>
        </p:nvSpPr>
        <p:spPr/>
        <p:txBody>
          <a:bodyPr>
            <a:normAutofit fontScale="92500"/>
          </a:bodyPr>
          <a:lstStyle/>
          <a:p>
            <a:r>
              <a:rPr lang="nl-NL" dirty="0" err="1"/>
              <a:t>Hooggevoeligheid</a:t>
            </a:r>
            <a:r>
              <a:rPr lang="nl-NL" dirty="0"/>
              <a:t>; houdt in dat een kind gemakkelijk overprikkeld raakt door de omgeving als gevolg van een andere verwerking van zowel prikkels van binnenuit als van buitenaf. </a:t>
            </a:r>
          </a:p>
          <a:p>
            <a:r>
              <a:rPr lang="nl-NL" dirty="0"/>
              <a:t>Alle prikkels: geluid, licht, gevoelens/emoties komen veel harder binnen bij iemand die hoog sensitief is.</a:t>
            </a:r>
          </a:p>
          <a:p>
            <a:r>
              <a:rPr lang="nl-NL" dirty="0"/>
              <a:t>Er kan overgevoeligheid zijn voor omgevingsprikkels (geluiden, licht)</a:t>
            </a:r>
          </a:p>
          <a:p>
            <a:r>
              <a:rPr lang="nl-NL" dirty="0"/>
              <a:t>Er kan overgevoeligheid zijn op emotioneel gebied (zich  </a:t>
            </a:r>
            <a:r>
              <a:rPr lang="nl-NL" dirty="0" err="1"/>
              <a:t>ahw</a:t>
            </a:r>
            <a:r>
              <a:rPr lang="nl-NL" dirty="0"/>
              <a:t> verliezen in wat de kinderen om hem heen laten zien aan gedrag en overal over nadenken)</a:t>
            </a:r>
          </a:p>
          <a:p>
            <a:pPr marL="0" indent="0">
              <a:buNone/>
            </a:pPr>
            <a:endParaRPr lang="nl-NL" dirty="0"/>
          </a:p>
        </p:txBody>
      </p:sp>
    </p:spTree>
    <p:extLst>
      <p:ext uri="{BB962C8B-B14F-4D97-AF65-F5344CB8AC3E}">
        <p14:creationId xmlns:p14="http://schemas.microsoft.com/office/powerpoint/2010/main" val="318219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613836-1D67-49D8-B857-90C91FCBA358}"/>
              </a:ext>
            </a:extLst>
          </p:cNvPr>
          <p:cNvSpPr>
            <a:spLocks noGrp="1"/>
          </p:cNvSpPr>
          <p:nvPr>
            <p:ph type="title"/>
          </p:nvPr>
        </p:nvSpPr>
        <p:spPr/>
        <p:txBody>
          <a:bodyPr/>
          <a:lstStyle/>
          <a:p>
            <a:r>
              <a:rPr lang="nl-NL" dirty="0"/>
              <a:t>Waar kan je </a:t>
            </a:r>
            <a:r>
              <a:rPr lang="nl-NL" dirty="0" err="1"/>
              <a:t>hoogsensitiviteit</a:t>
            </a:r>
            <a:r>
              <a:rPr lang="nl-NL" dirty="0"/>
              <a:t> aan merken?</a:t>
            </a:r>
          </a:p>
        </p:txBody>
      </p:sp>
      <p:sp>
        <p:nvSpPr>
          <p:cNvPr id="3" name="Tijdelijke aanduiding voor inhoud 2">
            <a:extLst>
              <a:ext uri="{FF2B5EF4-FFF2-40B4-BE49-F238E27FC236}">
                <a16:creationId xmlns:a16="http://schemas.microsoft.com/office/drawing/2014/main" id="{8FE5A35E-DEDE-4A2C-BEA8-F5F33C437883}"/>
              </a:ext>
            </a:extLst>
          </p:cNvPr>
          <p:cNvSpPr>
            <a:spLocks noGrp="1"/>
          </p:cNvSpPr>
          <p:nvPr>
            <p:ph idx="1"/>
          </p:nvPr>
        </p:nvSpPr>
        <p:spPr/>
        <p:txBody>
          <a:bodyPr>
            <a:normAutofit fontScale="92500" lnSpcReduction="10000"/>
          </a:bodyPr>
          <a:lstStyle/>
          <a:p>
            <a:r>
              <a:rPr lang="nl-NL" dirty="0"/>
              <a:t>(soms) lichamelijke afweer bij werken met klei of modder, verf, papier </a:t>
            </a:r>
            <a:r>
              <a:rPr lang="nl-NL" dirty="0" err="1"/>
              <a:t>maché,vragen</a:t>
            </a:r>
            <a:r>
              <a:rPr lang="nl-NL" dirty="0"/>
              <a:t> of het geluid zachter mag, zich terugtrekken als de klas heel druk is.</a:t>
            </a:r>
          </a:p>
          <a:p>
            <a:r>
              <a:rPr lang="nl-NL" dirty="0"/>
              <a:t>Het zijn vaak ‘helpers’ in de klas: ze merken op wie er hulp nodig heeft en helpen ook graag</a:t>
            </a:r>
          </a:p>
          <a:p>
            <a:r>
              <a:rPr lang="nl-NL" dirty="0"/>
              <a:t>Regelmatig een dag ziek zijn, vooral aan het einde van de week</a:t>
            </a:r>
          </a:p>
          <a:p>
            <a:r>
              <a:rPr lang="nl-NL" dirty="0"/>
              <a:t>Aan het einde van de dag echt moe zijn, vooral na momenten met veel samenwerken of drukte</a:t>
            </a:r>
          </a:p>
          <a:p>
            <a:r>
              <a:rPr lang="nl-NL" dirty="0"/>
              <a:t>Tobben </a:t>
            </a:r>
          </a:p>
        </p:txBody>
      </p:sp>
    </p:spTree>
    <p:extLst>
      <p:ext uri="{BB962C8B-B14F-4D97-AF65-F5344CB8AC3E}">
        <p14:creationId xmlns:p14="http://schemas.microsoft.com/office/powerpoint/2010/main" val="2026368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F5AE0AC-B967-40B9-8AD4-217AB7DC8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3363" y="757238"/>
            <a:ext cx="4105275" cy="534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765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begeleiding</a:t>
            </a:r>
          </a:p>
        </p:txBody>
      </p:sp>
      <p:sp>
        <p:nvSpPr>
          <p:cNvPr id="3" name="Tijdelijke aanduiding voor inhoud 2"/>
          <p:cNvSpPr>
            <a:spLocks noGrp="1"/>
          </p:cNvSpPr>
          <p:nvPr>
            <p:ph idx="1"/>
          </p:nvPr>
        </p:nvSpPr>
        <p:spPr/>
        <p:txBody>
          <a:bodyPr>
            <a:normAutofit fontScale="85000" lnSpcReduction="10000"/>
          </a:bodyPr>
          <a:lstStyle/>
          <a:p>
            <a:r>
              <a:rPr lang="nl-NL" sz="1900" dirty="0"/>
              <a:t>Overgevoelig voor het werken met bepaalde materialen (nat en koud) kan een teken zijn. Dit is geen aanstellerij! Geef dit kind een kwast of een doekje of de gelegenheid om tussendoor zijn handen te drogen.</a:t>
            </a:r>
          </a:p>
          <a:p>
            <a:r>
              <a:rPr lang="nl-NL" sz="1900" dirty="0"/>
              <a:t>Deze kinderen denken na voordat ze in actie komen. Geef ze hier gelegenheid voor. </a:t>
            </a:r>
          </a:p>
          <a:p>
            <a:r>
              <a:rPr lang="nl-NL" sz="1900" dirty="0"/>
              <a:t>Deze kinderen zijn veel met hun omgeving bezig en merken alles op: details uit de omgeving , hoe de kinderen om hen heen erbij zitten, hoe hun stemmingen zijn, wat ze anders dan anders doen. Hierover denken ze na. Geef ze hier de gelegenheid voor.</a:t>
            </a:r>
          </a:p>
          <a:p>
            <a:r>
              <a:rPr lang="nl-NL" sz="1900" dirty="0"/>
              <a:t>Hun hoofd loopt in de loop van de dag/week vol. Tussendoor rustig zelf werken in een apart hoekje of op de gang helpt.</a:t>
            </a:r>
          </a:p>
          <a:p>
            <a:r>
              <a:rPr lang="nl-NL" sz="1900" dirty="0" err="1"/>
              <a:t>Hoogsensitieve</a:t>
            </a:r>
            <a:r>
              <a:rPr lang="nl-NL" sz="1900" dirty="0"/>
              <a:t> kinderen hebben een groot </a:t>
            </a:r>
            <a:r>
              <a:rPr lang="nl-NL" sz="1900" dirty="0" err="1"/>
              <a:t>empatisch</a:t>
            </a:r>
            <a:r>
              <a:rPr lang="nl-NL" sz="1900" dirty="0"/>
              <a:t> vermogen. Ze leven zich regelmatig te veel in </a:t>
            </a:r>
            <a:r>
              <a:rPr lang="nl-NL" sz="1900" dirty="0" err="1"/>
              <a:t>in</a:t>
            </a:r>
            <a:r>
              <a:rPr lang="nl-NL" sz="1900" dirty="0"/>
              <a:t> anderen. Een duidelijke grens tussen wat is van jou en wat is van de ander is nodig. Je helpt hen door duidelijk te maken met welke problemen / gedrag van andere kinderen ze wel en niet iets hoeven.</a:t>
            </a:r>
          </a:p>
          <a:p>
            <a:endParaRPr lang="nl-NL" dirty="0"/>
          </a:p>
          <a:p>
            <a:endParaRPr lang="nl-NL" dirty="0"/>
          </a:p>
          <a:p>
            <a:endParaRPr lang="nl-NL" dirty="0"/>
          </a:p>
        </p:txBody>
      </p:sp>
    </p:spTree>
    <p:extLst>
      <p:ext uri="{BB962C8B-B14F-4D97-AF65-F5344CB8AC3E}">
        <p14:creationId xmlns:p14="http://schemas.microsoft.com/office/powerpoint/2010/main" val="3457650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Logboek	</a:t>
            </a:r>
          </a:p>
        </p:txBody>
      </p:sp>
      <p:sp>
        <p:nvSpPr>
          <p:cNvPr id="3" name="Tijdelijke aanduiding voor inhoud 2"/>
          <p:cNvSpPr>
            <a:spLocks noGrp="1"/>
          </p:cNvSpPr>
          <p:nvPr>
            <p:ph idx="1"/>
          </p:nvPr>
        </p:nvSpPr>
        <p:spPr/>
        <p:txBody>
          <a:bodyPr>
            <a:normAutofit lnSpcReduction="10000"/>
          </a:bodyPr>
          <a:lstStyle/>
          <a:p>
            <a:r>
              <a:rPr lang="nl-NL" sz="2400" dirty="0"/>
              <a:t>Omschrijf in je logboek</a:t>
            </a:r>
          </a:p>
          <a:p>
            <a:pPr lvl="1"/>
            <a:r>
              <a:rPr lang="nl-NL" sz="2400" dirty="0"/>
              <a:t>Wat is </a:t>
            </a:r>
            <a:r>
              <a:rPr lang="nl-NL" dirty="0" err="1"/>
              <a:t>hoogsensitief</a:t>
            </a:r>
            <a:r>
              <a:rPr lang="nl-NL" dirty="0"/>
              <a:t>/</a:t>
            </a:r>
            <a:r>
              <a:rPr lang="nl-NL" dirty="0" err="1"/>
              <a:t>hooggevoelig</a:t>
            </a:r>
            <a:r>
              <a:rPr lang="nl-NL" dirty="0"/>
              <a:t>,</a:t>
            </a:r>
            <a:endParaRPr lang="nl-NL" sz="2400" dirty="0"/>
          </a:p>
          <a:p>
            <a:pPr lvl="1"/>
            <a:r>
              <a:rPr lang="nl-NL" sz="2400" dirty="0"/>
              <a:t>Wat zijn de oorzaken,</a:t>
            </a:r>
          </a:p>
          <a:p>
            <a:pPr lvl="1"/>
            <a:r>
              <a:rPr lang="nl-NL" sz="2400" dirty="0"/>
              <a:t>Welke soorten zijn er,</a:t>
            </a:r>
          </a:p>
          <a:p>
            <a:pPr lvl="1"/>
            <a:r>
              <a:rPr lang="nl-NL" sz="2400" dirty="0"/>
              <a:t>Hoe kan dit zich uiten (kenmerken, wat valt op etc.),</a:t>
            </a:r>
          </a:p>
          <a:p>
            <a:pPr lvl="1"/>
            <a:r>
              <a:rPr lang="nl-NL" sz="2400" dirty="0"/>
              <a:t>Waar moet je in de begeleiding rekening mee houden /  extra aandacht aan besteden</a:t>
            </a:r>
          </a:p>
          <a:p>
            <a:endParaRPr lang="nl-NL" dirty="0"/>
          </a:p>
        </p:txBody>
      </p:sp>
    </p:spTree>
    <p:extLst>
      <p:ext uri="{BB962C8B-B14F-4D97-AF65-F5344CB8AC3E}">
        <p14:creationId xmlns:p14="http://schemas.microsoft.com/office/powerpoint/2010/main" val="31602456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sch">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sch">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sch">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64</TotalTime>
  <Words>513</Words>
  <Application>Microsoft Office PowerPoint</Application>
  <PresentationFormat>Breedbeeld</PresentationFormat>
  <Paragraphs>38</Paragraphs>
  <Slides>8</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8</vt:i4>
      </vt:variant>
    </vt:vector>
  </HeadingPairs>
  <TitlesOfParts>
    <vt:vector size="11" baseType="lpstr">
      <vt:lpstr>Arial</vt:lpstr>
      <vt:lpstr>Garamond</vt:lpstr>
      <vt:lpstr>Organisch</vt:lpstr>
      <vt:lpstr>Ontwikkelings-psychologie</vt:lpstr>
      <vt:lpstr>Logboek </vt:lpstr>
      <vt:lpstr>Filmpjes  </vt:lpstr>
      <vt:lpstr>hoog sensitief</vt:lpstr>
      <vt:lpstr>Waar kan je hoogsensitiviteit aan merken?</vt:lpstr>
      <vt:lpstr>PowerPoint-presentatie</vt:lpstr>
      <vt:lpstr>begeleiding</vt:lpstr>
      <vt:lpstr>Logboek </vt:lpstr>
    </vt:vector>
  </TitlesOfParts>
  <Company>Noorderpoort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Ryanne van der Laan</dc:creator>
  <cp:lastModifiedBy>Laura Beeftink</cp:lastModifiedBy>
  <cp:revision>11</cp:revision>
  <dcterms:created xsi:type="dcterms:W3CDTF">2020-03-18T08:46:36Z</dcterms:created>
  <dcterms:modified xsi:type="dcterms:W3CDTF">2021-03-25T10:17:32Z</dcterms:modified>
</cp:coreProperties>
</file>